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2"/>
    <p:restoredTop sz="96801" autoAdjust="0"/>
  </p:normalViewPr>
  <p:slideViewPr>
    <p:cSldViewPr>
      <p:cViewPr>
        <p:scale>
          <a:sx n="80" d="100"/>
          <a:sy n="80" d="100"/>
        </p:scale>
        <p:origin x="3424" y="1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rgbClr val="00B050"/>
                </a:solidFill>
              </a:rPr>
              <a:t>End</a:t>
            </a:r>
            <a:endParaRPr lang="nn-NO" sz="1200" dirty="0">
              <a:solidFill>
                <a:srgbClr val="00B050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rgbClr val="00B050"/>
                </a:solidFill>
              </a:rPr>
              <a:t>End</a:t>
            </a:r>
            <a:endParaRPr lang="nn-NO" sz="1200" b="1" dirty="0">
              <a:solidFill>
                <a:srgbClr val="00B050"/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serv1640238160</a:t>
            </a:r>
            <a:endParaRPr lang="nn-NO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02667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02667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750</a:t>
                </a:r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/>
              <p:cNvSpPr/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𝐸𝑛𝑑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2325</Words>
  <Application>Microsoft Macintosh PowerPoint</Application>
  <PresentationFormat>On-screen Show (4:3)</PresentationFormat>
  <Paragraphs>894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263</cp:revision>
  <dcterms:created xsi:type="dcterms:W3CDTF">2016-09-09T07:20:45Z</dcterms:created>
  <dcterms:modified xsi:type="dcterms:W3CDTF">2017-04-02T23:40:25Z</dcterms:modified>
</cp:coreProperties>
</file>